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374963"/>
    <a:srgbClr val="1287C3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08.06.2023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6229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2323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36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1613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3669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0753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3040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631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0157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33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Благоговіння перед Небесним Богом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08520" y="1772816"/>
            <a:ext cx="92525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Я, ______, прославляю Тебе,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дивно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утворений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Дивні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діла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 і душа моя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відає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вельми про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94735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Випробуй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 Боже,</a:t>
            </a:r>
            <a:br>
              <a:rPr lang="en-US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мене, ______, і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пізнай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досліди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</a:t>
            </a:r>
            <a:br>
              <a:rPr lang="en-US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пізнай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задуми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7576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31566" y="980728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побач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йду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я, _______, дорогою злою, і на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вічну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дорогу мене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попровадь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652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57444" y="908720"/>
            <a:ext cx="840473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Господи,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випробував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_____, та й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пізнав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268760"/>
            <a:ext cx="903649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Господи,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знаєш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сидіння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вставання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думку мою, ______, 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розумієш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здалека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646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764704"/>
            <a:ext cx="92525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Дорогу мою та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лежання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виміряєш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путі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знаєш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1871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052736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слова нема на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моїм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язиці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вже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знаєш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 все!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2413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752" y="908720"/>
            <a:ext cx="903649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Оточив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Господи, мене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ззаду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й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спереду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руку Свою надо мною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поклав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6944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904" y="1196752"/>
            <a:ext cx="914400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Дивне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знання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над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розуміння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високе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воно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я, ______,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подолаю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661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Куди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Твого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піду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 і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куди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втечу</a:t>
            </a:r>
            <a:b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Твого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лиця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539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2824" y="836712"/>
            <a:ext cx="914400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вчинив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нирки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виткав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_____, в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утробі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матері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моєї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 </a:t>
            </a:r>
            <a:endParaRPr lang="en-US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139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50958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303</Words>
  <Application>Microsoft Office PowerPoint</Application>
  <PresentationFormat>Екран (4:3)</PresentationFormat>
  <Paragraphs>99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Тема Office</vt:lpstr>
      <vt:lpstr>Псалом 139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193</cp:revision>
  <dcterms:created xsi:type="dcterms:W3CDTF">2011-03-25T18:27:23Z</dcterms:created>
  <dcterms:modified xsi:type="dcterms:W3CDTF">2023-06-08T15:22:01Z</dcterms:modified>
</cp:coreProperties>
</file>